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00A6AF-2085-4403-BCC6-03A5F1A2D9D1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021DD8-9A69-4F18-9C11-8FE07F95B8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Minulý průběhový čas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/>
              <a:t>PAST CONTINUOUS</a:t>
            </a:r>
            <a:endParaRPr lang="cs-CZ" sz="66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TVOŘÍ?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43292" y="1804990"/>
            <a:ext cx="1371584" cy="838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6000" dirty="0" smtClean="0"/>
              <a:t>  +</a:t>
            </a:r>
            <a:endParaRPr lang="cs-CZ" sz="6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66800" y="1571612"/>
            <a:ext cx="2085964" cy="162401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dirty="0" smtClean="0"/>
              <a:t>	s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loveso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dirty="0"/>
              <a:t>	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cs-CZ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minulém čase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557870" y="1571612"/>
            <a:ext cx="2085964" cy="162401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 smtClean="0"/>
              <a:t>   p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řítomné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příčestí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daného slovesa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19200" y="3857628"/>
            <a:ext cx="2495544" cy="24098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dirty="0" smtClean="0"/>
              <a:t>I </a:t>
            </a:r>
            <a:r>
              <a:rPr lang="cs-CZ" sz="2600" b="1" dirty="0" err="1" smtClean="0"/>
              <a:t>was</a:t>
            </a:r>
            <a:endParaRPr lang="cs-CZ" sz="26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endParaRPr kumimoji="0" lang="cs-CZ" sz="26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aseline="0" dirty="0" err="1" smtClean="0"/>
              <a:t>She</a:t>
            </a:r>
            <a:r>
              <a:rPr lang="cs-CZ" sz="2600" baseline="0" dirty="0" smtClean="0"/>
              <a:t>,he,</a:t>
            </a:r>
            <a:r>
              <a:rPr lang="cs-CZ" sz="2600" baseline="0" dirty="0" err="1" smtClean="0"/>
              <a:t>it</a:t>
            </a:r>
            <a:r>
              <a:rPr lang="cs-CZ" sz="2600" baseline="0" dirty="0" smtClean="0"/>
              <a:t> </a:t>
            </a:r>
            <a:r>
              <a:rPr lang="cs-CZ" sz="2600" b="1" baseline="0" dirty="0" err="1" smtClean="0"/>
              <a:t>was</a:t>
            </a:r>
            <a:endParaRPr lang="cs-CZ" sz="2600" b="1" baseline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dirty="0" err="1" smtClean="0"/>
              <a:t>We</a:t>
            </a:r>
            <a:r>
              <a:rPr lang="cs-CZ" sz="2600" dirty="0" smtClean="0"/>
              <a:t> </a:t>
            </a:r>
            <a:r>
              <a:rPr lang="cs-CZ" sz="2600" b="1" dirty="0" err="1" smtClean="0"/>
              <a:t>were</a:t>
            </a:r>
            <a:endParaRPr lang="cs-CZ" sz="2600" b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aseline="0" dirty="0" err="1" smtClean="0"/>
              <a:t>They</a:t>
            </a:r>
            <a:r>
              <a:rPr lang="cs-CZ" sz="2600" baseline="0" dirty="0" smtClean="0"/>
              <a:t> </a:t>
            </a:r>
            <a:r>
              <a:rPr lang="cs-CZ" sz="2600" b="1" baseline="0" dirty="0" err="1" smtClean="0"/>
              <a:t>were</a:t>
            </a:r>
            <a:endParaRPr lang="cs-CZ" sz="2600" b="1" baseline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219200" y="3214686"/>
            <a:ext cx="2085964" cy="5524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dirty="0" smtClean="0"/>
              <a:t>TEDY: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771920" y="4233882"/>
            <a:ext cx="1228708" cy="1123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843622" y="3929066"/>
            <a:ext cx="2871782" cy="24288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 err="1"/>
              <a:t>p</a:t>
            </a:r>
            <a:r>
              <a:rPr lang="cs-CZ" sz="2600" b="1" dirty="0" err="1" smtClean="0"/>
              <a:t>laying</a:t>
            </a:r>
            <a:r>
              <a:rPr lang="cs-CZ" sz="2600" dirty="0" smtClean="0"/>
              <a:t> </a:t>
            </a:r>
            <a:r>
              <a:rPr lang="cs-CZ" sz="2600" dirty="0" err="1" smtClean="0"/>
              <a:t>cards</a:t>
            </a:r>
            <a:r>
              <a:rPr lang="cs-CZ" sz="2600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/>
              <a:t>d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ancing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 err="1"/>
              <a:t>w</a:t>
            </a:r>
            <a:r>
              <a:rPr lang="cs-CZ" sz="2600" b="1" dirty="0" err="1" smtClean="0"/>
              <a:t>alking</a:t>
            </a:r>
            <a:r>
              <a:rPr lang="cs-CZ" sz="2600" dirty="0" smtClean="0"/>
              <a:t> </a:t>
            </a:r>
            <a:r>
              <a:rPr lang="cs-CZ" sz="2600" dirty="0" err="1" smtClean="0"/>
              <a:t>home</a:t>
            </a:r>
            <a:r>
              <a:rPr lang="cs-CZ" sz="2600" dirty="0" smtClean="0"/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 err="1"/>
              <a:t>w</a:t>
            </a:r>
            <a:r>
              <a:rPr lang="cs-CZ" sz="2600" b="1" dirty="0" err="1" smtClean="0"/>
              <a:t>atching</a:t>
            </a:r>
            <a:r>
              <a:rPr lang="cs-CZ" sz="2600" dirty="0" smtClean="0"/>
              <a:t> TV.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600" b="1" dirty="0" err="1"/>
              <a:t>s</a:t>
            </a:r>
            <a:r>
              <a:rPr lang="cs-CZ" sz="2600" b="1" dirty="0" err="1" smtClean="0"/>
              <a:t>itting</a:t>
            </a:r>
            <a:r>
              <a:rPr lang="cs-CZ" sz="2600" dirty="0"/>
              <a:t>.</a:t>
            </a:r>
            <a:endParaRPr lang="cs-CZ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557606" y="4572008"/>
            <a:ext cx="1371584" cy="83819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+</a:t>
            </a: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NEGATIVE (ZÁPOR)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2387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Nespal jsem v devět hodin.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43004" y="1928802"/>
            <a:ext cx="7772400" cy="766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cs-CZ" sz="2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wasn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sleeping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nine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o´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clock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28662" y="3019436"/>
            <a:ext cx="7772400" cy="6238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Nedívali jsme se včera večer na televizi.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43004" y="3500438"/>
            <a:ext cx="7772400" cy="766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weren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watching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TV last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night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14400" y="4572008"/>
            <a:ext cx="77724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nehrál včera v šest hodil fotbal.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928662" y="5072074"/>
            <a:ext cx="8072494" cy="76675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sz="2600" dirty="0" err="1" smtClean="0"/>
              <a:t>Mark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wasn</a:t>
            </a:r>
            <a:r>
              <a:rPr kumimoji="0" lang="cs-CZ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football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yesterday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o´</a:t>
            </a:r>
            <a:r>
              <a:rPr kumimoji="0" lang="cs-CZ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clock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4398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QUESTION  (OTÁZKA) + SHORT ANSWERS (KRÁTKÉ ODPOVĚDI)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85926"/>
            <a:ext cx="7772400" cy="766754"/>
          </a:xfrm>
        </p:spPr>
        <p:txBody>
          <a:bodyPr/>
          <a:lstStyle/>
          <a:p>
            <a:pPr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Was</a:t>
            </a:r>
            <a:r>
              <a:rPr lang="cs-CZ" dirty="0" smtClean="0"/>
              <a:t> </a:t>
            </a:r>
            <a:r>
              <a:rPr lang="cs-CZ" dirty="0" err="1" smtClean="0"/>
              <a:t>Mark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football</a:t>
            </a:r>
            <a:r>
              <a:rPr lang="cs-CZ" dirty="0" smtClean="0"/>
              <a:t> </a:t>
            </a:r>
            <a:r>
              <a:rPr lang="cs-CZ" dirty="0" err="1" smtClean="0"/>
              <a:t>yesterday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14414" y="3143248"/>
            <a:ext cx="2214578" cy="766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,he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929190" y="3143248"/>
            <a:ext cx="2562244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No,he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wasn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00298" y="5429264"/>
            <a:ext cx="142876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Šipka dolů 9"/>
          <p:cNvSpPr/>
          <p:nvPr/>
        </p:nvSpPr>
        <p:spPr>
          <a:xfrm rot="1768207">
            <a:off x="2928926" y="2310067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19828288">
            <a:off x="5057456" y="2310015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928662" y="4162444"/>
            <a:ext cx="7772400" cy="766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boys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football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yesterday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Šipka dolů 13"/>
          <p:cNvSpPr/>
          <p:nvPr/>
        </p:nvSpPr>
        <p:spPr>
          <a:xfrm rot="1768207">
            <a:off x="2943291" y="4762247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ů 14"/>
          <p:cNvSpPr/>
          <p:nvPr/>
        </p:nvSpPr>
        <p:spPr>
          <a:xfrm rot="19828288">
            <a:off x="5209856" y="4690861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1142976" y="5519766"/>
            <a:ext cx="2643206" cy="7667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4643438" y="5572140"/>
            <a:ext cx="2857520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No,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weren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´</a:t>
            </a:r>
            <a:r>
              <a:rPr kumimoji="0" lang="cs-CZ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uild="p"/>
      <p:bldP spid="6" grpId="0"/>
      <p:bldP spid="7" grpId="0"/>
      <p:bldP spid="10" grpId="0" animBg="1"/>
      <p:bldP spid="12" grpId="0" animBg="1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PAST CONTINUOUS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00174"/>
            <a:ext cx="7772400" cy="1338258"/>
          </a:xfrm>
        </p:spPr>
        <p:txBody>
          <a:bodyPr/>
          <a:lstStyle/>
          <a:p>
            <a:r>
              <a:rPr lang="cs-CZ" dirty="0" smtClean="0"/>
              <a:t>Tento minulý čas vyjadřuje,že někdo byl v určitém okamžiku v minulosti uprostřed nějakého děje nebo situace.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71566" y="2857496"/>
            <a:ext cx="7772400" cy="21431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Tento minulý čas se často používá v kombinaci s minulým prostým časem (past </a:t>
            </a:r>
            <a:r>
              <a:rPr kumimoji="0" lang="cs-CZ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</a:t>
            </a:r>
            <a:r>
              <a:rPr lang="cs-CZ" sz="2600" dirty="0" smtClean="0"/>
              <a:t>).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Společně pak popisují situaci,kdy jeden děj probíhá – trvá delší dobu (minulý čas průběhový) a do něj vstoupí kratší děj (minulý čas prostý).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28662" y="5072074"/>
            <a:ext cx="7858180" cy="50006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sz="2600" b="1" dirty="0" smtClean="0"/>
              <a:t>David mi zavolal včera,když jsem se díval na televizi.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28662" y="5572140"/>
            <a:ext cx="7929618" cy="64294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cs-CZ" sz="2600" b="1" dirty="0" smtClean="0"/>
              <a:t>David </a:t>
            </a:r>
            <a:r>
              <a:rPr lang="cs-CZ" sz="2600" b="1" dirty="0" err="1" smtClean="0">
                <a:solidFill>
                  <a:srgbClr val="FF0000"/>
                </a:solidFill>
              </a:rPr>
              <a:t>phoned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me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yesterday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when</a:t>
            </a:r>
            <a:r>
              <a:rPr lang="cs-CZ" sz="2600" b="1" dirty="0" smtClean="0"/>
              <a:t> I </a:t>
            </a:r>
            <a:r>
              <a:rPr lang="cs-CZ" sz="2600" b="1" dirty="0" err="1" smtClean="0">
                <a:solidFill>
                  <a:srgbClr val="FF0000"/>
                </a:solidFill>
              </a:rPr>
              <a:t>was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watching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TV.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213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PAST CONTINUOUS</vt:lpstr>
      <vt:lpstr>JAK SE TVOŘÍ?</vt:lpstr>
      <vt:lpstr>NEGATIVE (ZÁPOR)</vt:lpstr>
      <vt:lpstr>QUESTION  (OTÁZKA) + SHORT ANSWERS (KRÁTKÉ ODPOVĚDI)</vt:lpstr>
      <vt:lpstr>POUŽITÍ PAST CONTINUOUS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Igor</dc:creator>
  <cp:lastModifiedBy>Igor</cp:lastModifiedBy>
  <cp:revision>11</cp:revision>
  <dcterms:created xsi:type="dcterms:W3CDTF">2013-01-03T11:46:51Z</dcterms:created>
  <dcterms:modified xsi:type="dcterms:W3CDTF">2013-01-03T13:36:23Z</dcterms:modified>
</cp:coreProperties>
</file>